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9706" r:id="rId2"/>
    <p:sldId id="283" r:id="rId3"/>
    <p:sldId id="284" r:id="rId4"/>
    <p:sldId id="258" r:id="rId5"/>
    <p:sldId id="287" r:id="rId6"/>
    <p:sldId id="29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3"/>
    <p:restoredTop sz="96327"/>
  </p:normalViewPr>
  <p:slideViewPr>
    <p:cSldViewPr snapToGrid="0">
      <p:cViewPr varScale="1">
        <p:scale>
          <a:sx n="160" d="100"/>
          <a:sy n="160" d="100"/>
        </p:scale>
        <p:origin x="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2C72A-28CE-9A40-B9DE-5155A7431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0A834-302F-4D74-E965-D6D24970B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BEF81-734B-9738-52FA-0ED34D0AF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39A0-EF54-8E4C-B0E0-857E4BF80429}" type="datetimeFigureOut">
              <a:rPr lang="en-US" smtClean="0"/>
              <a:t>7/9/23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BBB26-95D6-3EAC-14B4-D9A744F0C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5DA22-3E18-A24F-6935-1E3D667F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C223-077B-064D-91A1-4ACC09B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9FB31-AFBC-0AAB-D1D0-9E1355C4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EFEA7-1B79-BE67-3ECD-8C4FE0C94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E0CCB-E2D3-99CE-5FAF-D82B2E8EE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39A0-EF54-8E4C-B0E0-857E4BF80429}" type="datetimeFigureOut">
              <a:rPr lang="en-US" smtClean="0"/>
              <a:t>7/9/23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9F43F-85A3-8131-FBF5-984D22075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6426E-8B37-7A4F-9E5B-35AE73071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C223-077B-064D-91A1-4ACC09B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2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55D7AD-2BCB-C417-F19C-904EB84A4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C9BE11-DDC7-BBAB-DA4B-E88F9793C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B4EF9-1DFF-7199-F830-19DC5252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39A0-EF54-8E4C-B0E0-857E4BF80429}" type="datetimeFigureOut">
              <a:rPr lang="en-US" smtClean="0"/>
              <a:t>7/9/23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5E648-D7CF-F004-6FE2-25BC223BF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9C6DA-FC0C-EC0D-4B4B-C6F93FE0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C223-077B-064D-91A1-4ACC09B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2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3F617-290E-5588-DA3B-C07445C42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E65C5-2EDE-695D-125C-9DD7DD383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3F255-EF29-6DEF-3FA3-7B3780CB8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39A0-EF54-8E4C-B0E0-857E4BF80429}" type="datetimeFigureOut">
              <a:rPr lang="en-US" smtClean="0"/>
              <a:t>7/9/23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4EE72-DA98-AEA5-81B8-18826515E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53B21-1951-F471-D3C2-237632B6A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C223-077B-064D-91A1-4ACC09B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6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70FC3-12CB-CAA5-70D6-99F5936AB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8DC1C-7232-1050-39EF-F03F8DFE3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05093-E8AD-B769-96E6-FFE8ABE48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39A0-EF54-8E4C-B0E0-857E4BF80429}" type="datetimeFigureOut">
              <a:rPr lang="en-US" smtClean="0"/>
              <a:t>7/9/23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79119-3B5F-3590-5447-3E66A05EC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8EA2C-BD57-BF57-8E50-297292DB4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C223-077B-064D-91A1-4ACC09B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7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92BD8-DAB9-CBA0-74A0-7C6B02CDE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B0A68-D07D-50A0-2052-A1B97E181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76AA7-DB04-1A28-480A-D9657F624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3E57D-8084-B98B-6DA4-97A9EE69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39A0-EF54-8E4C-B0E0-857E4BF80429}" type="datetimeFigureOut">
              <a:rPr lang="en-US" smtClean="0"/>
              <a:t>7/9/23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0BEA5-7C45-176E-C475-5324EA646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7BF71-E32F-CF98-687B-AD6E5DCEA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C223-077B-064D-91A1-4ACC09B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9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BB753-C246-B296-85BF-49B894A98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CD4504-1CC2-3789-B5EE-255798508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EA8FED-1E6D-BCCD-2788-D6AA2BDB6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1955A9-B138-1512-69D3-DDFFA06E7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400B20-B560-B050-91FF-208ED73264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54B8D3-0109-8D55-53A0-C8C058C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39A0-EF54-8E4C-B0E0-857E4BF80429}" type="datetimeFigureOut">
              <a:rPr lang="en-US" smtClean="0"/>
              <a:t>7/9/23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085A0A-E33B-393F-A258-CEC3CEAB4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6E75AE-A111-6369-47BB-969B9C10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C223-077B-064D-91A1-4ACC09B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5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46A00-1E3D-B912-0DBB-AE94BCE12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BFBBFD-EAF1-2159-AD3A-E95350903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39A0-EF54-8E4C-B0E0-857E4BF80429}" type="datetimeFigureOut">
              <a:rPr lang="en-US" smtClean="0"/>
              <a:t>7/9/23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B5EA5-2290-C71C-22B0-4830961AB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C031D-275C-5B87-F90A-EDAAC99F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C223-077B-064D-91A1-4ACC09B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6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4BC046-4C36-DF48-FCCB-BEB77CEA3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39A0-EF54-8E4C-B0E0-857E4BF80429}" type="datetimeFigureOut">
              <a:rPr lang="en-US" smtClean="0"/>
              <a:t>7/9/23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809BC3-5399-F941-8862-5F8D750F7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CFF6A-590B-AF88-E422-0A6993F7D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C223-077B-064D-91A1-4ACC09B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2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F92A9-7F1A-2DF5-8EC5-67AA7274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CF61E-A1AD-5642-6C40-81652A7D4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5930B-2166-5CD3-B46F-DF0C6A63F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A41D8-1557-B344-E150-29C162D26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39A0-EF54-8E4C-B0E0-857E4BF80429}" type="datetimeFigureOut">
              <a:rPr lang="en-US" smtClean="0"/>
              <a:t>7/9/23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CCE6E-D8AF-D0F4-F129-D2C04DEE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F8AFA-EB2B-186E-6ACF-8910EBC2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C223-077B-064D-91A1-4ACC09B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7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2FB44-3F69-F391-0835-3FDA8E8C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7F0BA1-2075-10BA-E42A-9A6E5A0D4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814B9-24CB-0976-77D4-DE163FFEA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0DCBB-BDEC-BCE2-4430-95AFDE1A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39A0-EF54-8E4C-B0E0-857E4BF80429}" type="datetimeFigureOut">
              <a:rPr lang="en-US" smtClean="0"/>
              <a:t>7/9/23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4E208-B83F-A99B-B9B2-7D1C7AC7E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96B92-5684-11C2-7CAD-82C0C5AED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C223-077B-064D-91A1-4ACC09B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144BD-126D-49A4-7103-B82AA37D1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E2C60-0280-38C1-391A-734A017FC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9E36B-01D7-B406-A6EB-D78576AB7F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639A0-EF54-8E4C-B0E0-857E4BF80429}" type="datetimeFigureOut">
              <a:rPr lang="en-US" smtClean="0"/>
              <a:t>7/9/23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5765F-AF7D-2D7F-446E-A737F0BAE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FA5D-F6C8-6B68-B2F0-6C7DF0282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3C223-077B-064D-91A1-4ACC09B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1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un.org/en/climatechange/cop2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uronews.green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C5D40-D984-E58D-7098-8B348DC9F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28" y="365126"/>
            <a:ext cx="10993820" cy="593116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dirty="0"/>
              <a:t>AAPHP 09JUL2023 Meeting - An Update on the Inflation Reduction Act</a:t>
            </a:r>
          </a:p>
        </p:txBody>
      </p:sp>
      <p:pic>
        <p:nvPicPr>
          <p:cNvPr id="5" name="Content Placeholder 4" descr="A picture containing text, tree, plant, wood&#10;&#10;Description automatically generated">
            <a:extLst>
              <a:ext uri="{FF2B5EF4-FFF2-40B4-BE49-F238E27FC236}">
                <a16:creationId xmlns:a16="http://schemas.microsoft.com/office/drawing/2014/main" id="{3D6F80BA-ABED-7DC1-3108-C0AC7E765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205" y="1096026"/>
            <a:ext cx="10691589" cy="425267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CEFC94-6797-A352-C7A4-392806474267}"/>
              </a:ext>
            </a:extLst>
          </p:cNvPr>
          <p:cNvSpPr/>
          <p:nvPr/>
        </p:nvSpPr>
        <p:spPr>
          <a:xfrm>
            <a:off x="897699" y="5367404"/>
            <a:ext cx="10396602" cy="394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r>
              <a:rPr lang="en-US" b="1" dirty="0"/>
              <a:t>I have </a:t>
            </a:r>
            <a:r>
              <a:rPr lang="en-US" sz="1800" b="1" dirty="0"/>
              <a:t>No financial relationships with commercial interests relevant to this presentation to disclose.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9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6C3C4-60B8-D5FA-3D6D-EDABEB7D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55" y="365125"/>
            <a:ext cx="10793845" cy="738461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/>
              <a:t>Inflation Reduction Act (IRA) of August 16, 2022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DF9939-2B15-8409-FFD5-025CB3A89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955" y="1680111"/>
            <a:ext cx="10868221" cy="382707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FAF4F5-9CDD-D7D4-9345-8BE2761F351A}"/>
              </a:ext>
            </a:extLst>
          </p:cNvPr>
          <p:cNvSpPr/>
          <p:nvPr/>
        </p:nvSpPr>
        <p:spPr>
          <a:xfrm>
            <a:off x="559955" y="5968538"/>
            <a:ext cx="11072090" cy="415009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Photo source: https://en.wikipedia.org/wiki/Inflation_Reduction_Act_of_2022 Official WH photo Cameron Smith</a:t>
            </a:r>
          </a:p>
        </p:txBody>
      </p:sp>
    </p:spTree>
    <p:extLst>
      <p:ext uri="{BB962C8B-B14F-4D97-AF65-F5344CB8AC3E}">
        <p14:creationId xmlns:p14="http://schemas.microsoft.com/office/powerpoint/2010/main" val="92297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4622B-AD4E-FE1E-ABE8-555E47796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035" y="365126"/>
            <a:ext cx="10808343" cy="643868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 of 2020 Intended Goals</a:t>
            </a:r>
            <a:endParaRPr lang="en-US" sz="32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FD3B19-4E29-7368-9B42-FEAABFC13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193505"/>
            <a:ext cx="5257801" cy="4950776"/>
          </a:xfrm>
          <a:ln w="28575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F30159-8FB8-9430-D482-BFAA8E807FC7}"/>
              </a:ext>
            </a:extLst>
          </p:cNvPr>
          <p:cNvSpPr/>
          <p:nvPr/>
        </p:nvSpPr>
        <p:spPr>
          <a:xfrm>
            <a:off x="6329082" y="1193504"/>
            <a:ext cx="5232296" cy="494732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IRA aims to curb inflation by:</a:t>
            </a:r>
          </a:p>
          <a:p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the deficit,</a:t>
            </a:r>
          </a:p>
          <a:p>
            <a:pPr marL="971550" lvl="1" indent="-514350">
              <a:buFont typeface="+mj-lt"/>
              <a:buAutoNum type="arabicPeriod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lowering prescription drug prices, and</a:t>
            </a:r>
          </a:p>
          <a:p>
            <a:pPr marL="971550" lvl="1" indent="-514350">
              <a:buFont typeface="+mj-lt"/>
              <a:buAutoNum type="arabicPeriod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investing in domestic energy production while promoting clean energy.</a:t>
            </a:r>
          </a:p>
        </p:txBody>
      </p:sp>
    </p:spTree>
    <p:extLst>
      <p:ext uri="{BB962C8B-B14F-4D97-AF65-F5344CB8AC3E}">
        <p14:creationId xmlns:p14="http://schemas.microsoft.com/office/powerpoint/2010/main" val="165138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C6460-24AF-D741-4C67-256CB4F6E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302" y="365125"/>
            <a:ext cx="10275498" cy="672367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 Tax credit provisions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87AA9-3EA4-4374-5F88-DE0AC7D01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77" y="1283677"/>
            <a:ext cx="11060723" cy="4976446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Clean electricity (investments/production) and transitions to technology neutral tax credits. 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Electric vehicles (both personal and commercial),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Building electrification and efficiency, and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Hydrogen production, sustainable aviation fuels, biofuels, industrial decarbonization, and clean manufacturing.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1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DFAB1-7454-6E48-6460-BA09E080B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57" y="155275"/>
            <a:ext cx="11571317" cy="1122946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Conference of the Parties (COP) 27 Meeting 06 to 18 November 2022</a:t>
            </a:r>
            <a:b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the United Nations Framework Convention on Climate Change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	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hlinkClick r:id="rId2"/>
              </a:rPr>
              <a:t>https://www.un.org/en/climatechange/cop27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90DCD5-A151-BFBD-9187-6BA06B957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0227" y="1379744"/>
            <a:ext cx="9972136" cy="476840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1B3611-FEE4-D942-399E-D68697CC4DC6}"/>
              </a:ext>
            </a:extLst>
          </p:cNvPr>
          <p:cNvSpPr/>
          <p:nvPr/>
        </p:nvSpPr>
        <p:spPr>
          <a:xfrm>
            <a:off x="1052423" y="6148147"/>
            <a:ext cx="5279366" cy="402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Photo source</a:t>
            </a:r>
            <a:r>
              <a:rPr lang="en-US" sz="1600" b="1" dirty="0">
                <a:solidFill>
                  <a:schemeClr val="bg1"/>
                </a:solidFill>
              </a:rPr>
              <a:t>: </a:t>
            </a:r>
            <a:r>
              <a:rPr lang="en-US" sz="16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www.euronews.</a:t>
            </a:r>
            <a:r>
              <a:rPr lang="en-US" sz="1600" b="1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gree</a:t>
            </a:r>
            <a:r>
              <a:rPr lang="en-US" sz="1600" b="1" u="sng" dirty="0">
                <a:solidFill>
                  <a:schemeClr val="bg1"/>
                </a:solidFill>
              </a:rPr>
              <a:t>n</a:t>
            </a:r>
            <a:endParaRPr lang="en-US" sz="1600" b="1" u="sng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Copyright  REUTERS/Sayed Sheashan</a:t>
            </a:r>
            <a:r>
              <a:rPr lang="en-US" sz="1600" b="1" dirty="0">
                <a:solidFill>
                  <a:schemeClr val="bg1"/>
                </a:solidFill>
              </a:rPr>
              <a:t>  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FD8ACE-26B1-9D06-A0A4-E6D8F30E8ABE}"/>
              </a:ext>
            </a:extLst>
          </p:cNvPr>
          <p:cNvSpPr/>
          <p:nvPr/>
        </p:nvSpPr>
        <p:spPr>
          <a:xfrm>
            <a:off x="6659592" y="6148148"/>
            <a:ext cx="3985404" cy="402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Copywrite Bruce Jones Designs Inc. 1992</a:t>
            </a:r>
          </a:p>
        </p:txBody>
      </p:sp>
    </p:spTree>
    <p:extLst>
      <p:ext uri="{BB962C8B-B14F-4D97-AF65-F5344CB8AC3E}">
        <p14:creationId xmlns:p14="http://schemas.microsoft.com/office/powerpoint/2010/main" val="2270641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2DF2B-C079-B19A-A9FE-9ED7A700F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461"/>
            <a:ext cx="10515600" cy="709198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Conference of the Parties 27 (COP27)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7091-3D59-63ED-9B25-E926753E8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6775"/>
            <a:ext cx="10515600" cy="48501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Building on COP26, COP27 objectives are:</a:t>
            </a:r>
          </a:p>
          <a:p>
            <a:endParaRPr lang="en-US" dirty="0"/>
          </a:p>
          <a:p>
            <a:pPr lvl="1"/>
            <a:r>
              <a:rPr lang="en-US" sz="2800" dirty="0"/>
              <a:t>Renewed solidarity between countries to deliver on the landmark Paris Agreement,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Urgently reducing greenhouse gas emissions,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Building resilience and adapting to the inevitable impacts of climate change, and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Delivering on the commitments to finance climate action in developing countries. </a:t>
            </a:r>
          </a:p>
        </p:txBody>
      </p:sp>
    </p:spTree>
    <p:extLst>
      <p:ext uri="{BB962C8B-B14F-4D97-AF65-F5344CB8AC3E}">
        <p14:creationId xmlns:p14="http://schemas.microsoft.com/office/powerpoint/2010/main" val="4136743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272</Words>
  <Application>Microsoft Macintosh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AAPHP 09JUL2023 Meeting - An Update on the Inflation Reduction Act</vt:lpstr>
      <vt:lpstr>Inflation Reduction Act (IRA) of August 16, 2022</vt:lpstr>
      <vt:lpstr>IRA of 2020 Intended Goals</vt:lpstr>
      <vt:lpstr> IRA Tax credit provisions </vt:lpstr>
      <vt:lpstr>              Conference of the Parties (COP) 27 Meeting 06 to 18 November 2022           the United Nations Framework Convention on Climate Change    https://www.un.org/en/climatechange/cop27 </vt:lpstr>
      <vt:lpstr>Conference of the Parties 27 (COP27)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Inflation Reduction Act (IRA) of August 16, 2022</dc:title>
  <dc:creator>Damon Arnold</dc:creator>
  <cp:lastModifiedBy>Damon Arnold</cp:lastModifiedBy>
  <cp:revision>2</cp:revision>
  <dcterms:created xsi:type="dcterms:W3CDTF">2023-07-09T19:43:31Z</dcterms:created>
  <dcterms:modified xsi:type="dcterms:W3CDTF">2023-07-10T15:31:44Z</dcterms:modified>
</cp:coreProperties>
</file>